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88" autoAdjust="0"/>
    <p:restoredTop sz="94660"/>
  </p:normalViewPr>
  <p:slideViewPr>
    <p:cSldViewPr snapToGrid="0">
      <p:cViewPr varScale="1">
        <p:scale>
          <a:sx n="77" d="100"/>
          <a:sy n="77" d="100"/>
        </p:scale>
        <p:origin x="335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670803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68027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45764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06148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52419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4066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9943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3312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79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02853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3849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E8453-AB65-436A-B3D8-79225E7DD6B3}" type="datetimeFigureOut">
              <a:rPr kumimoji="1" lang="ja-JP" altLang="en-US" smtClean="0"/>
              <a:t>2024/11/28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040F2-7DCC-48D7-9935-BB93A3F45C9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8061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CC75890-16BC-A6F5-7B0D-E49CCC357F01}"/>
              </a:ext>
            </a:extLst>
          </p:cNvPr>
          <p:cNvSpPr txBox="1"/>
          <p:nvPr/>
        </p:nvSpPr>
        <p:spPr>
          <a:xfrm>
            <a:off x="1380573" y="624952"/>
            <a:ext cx="4162976" cy="553998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令和</a:t>
            </a:r>
            <a:r>
              <a:rPr kumimoji="1" lang="en-US" altLang="ja-JP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年度</a:t>
            </a:r>
            <a:endParaRPr kumimoji="1" lang="en-US" altLang="ja-JP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「標準的な運賃」活用セミナー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13580D4-6051-CBBD-EC3E-440EE6A477AB}"/>
              </a:ext>
            </a:extLst>
          </p:cNvPr>
          <p:cNvSpPr txBox="1"/>
          <p:nvPr/>
        </p:nvSpPr>
        <p:spPr>
          <a:xfrm>
            <a:off x="422890" y="1483720"/>
            <a:ext cx="5993170" cy="129266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平素は、当協会の業務運営に、格別のご理解とご協力を賜り厚くお礼申し上げます。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さて、当協会におきましては、「標準的な運賃」に基づいて荷主との運賃交渉を行い、ドライバーの働き方改革を実現し、持続可能な輸送を維持できるよう、今年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月に告示された「新しい標準的な運賃」の活用セミナーを開催いたします。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本セミナーは荷主との交渉等応用的な内容を中心としたセミナーになっております。　つきましては、ご多用中とは存じますが、是非ご参加くださいますようご案内申し上げます。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6BEB04E-5E12-24C1-3040-EE02B0AED1F3}"/>
              </a:ext>
            </a:extLst>
          </p:cNvPr>
          <p:cNvSpPr txBox="1"/>
          <p:nvPr/>
        </p:nvSpPr>
        <p:spPr>
          <a:xfrm>
            <a:off x="571247" y="3234672"/>
            <a:ext cx="5781627" cy="5704126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ctr"/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記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１．日　　時　　令和７年２月１０日（月） １３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３０～１７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００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２．場　　所　　岡山県トラック総合研修会館 ４階 大研修室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３．講　　師　　近代経営システム研究所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                         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代表　森高　弘純　氏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４．内　　容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(1)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新しい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｢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標準的な運賃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｣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告示（令和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月告示）の概要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(2)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新しい「標準的な運賃」の活用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・物価高、燃料高、人材不足を反映した運賃・料金の設計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・荷主との運賃交渉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(3) 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新・標準貨物自動車運送約款について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５．対 象 者 　　経営者及び管理者等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６．募集人数　　７０名（先着順とし、定員になり次第締め切ります。）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７．申込方法　　ＱＲコードから申込みページにアクセスし、１名ずつ必要事項を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入力の上、</a:t>
            </a:r>
            <a:r>
              <a:rPr kumimoji="1" lang="ja-JP" altLang="en-US" sz="12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１月２７日（月）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までに送信してください。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ＱＲコードから申込みができない場合は、以下のアドレスあてに、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件名を「標準運賃活用セミナー受講希望」として空メールを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送信してください。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r>
              <a:rPr kumimoji="1"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ｏｋａｔｏｋｙｏｕ．ｓｉｄｏｕｋａ＠ｇｍａｉｌ．ｃｏｍ</a:t>
            </a:r>
            <a:endParaRPr kumimoji="1" lang="en-US" altLang="ja-JP" sz="12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6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８．持参する物　電卓、筆記用具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D253C648-64FE-F739-CBB0-79A4E88096F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29687" y="6243440"/>
            <a:ext cx="1398626" cy="1398627"/>
          </a:xfrm>
          <a:prstGeom prst="rect">
            <a:avLst/>
          </a:prstGeom>
        </p:spPr>
      </p:pic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339F2217-7FC2-4400-ACA6-AE3E9F719E6E}"/>
              </a:ext>
            </a:extLst>
          </p:cNvPr>
          <p:cNvSpPr txBox="1"/>
          <p:nvPr/>
        </p:nvSpPr>
        <p:spPr>
          <a:xfrm>
            <a:off x="836544" y="8905304"/>
            <a:ext cx="5365060" cy="495007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 lIns="0" tIns="0" rIns="0" bIns="0" rtlCol="0" anchor="b" anchorCtr="0">
            <a:spAutoFit/>
          </a:bodyPr>
          <a:lstStyle/>
          <a:p>
            <a:pPr algn="ctr">
              <a:lnSpc>
                <a:spcPts val="2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お問い合わせ先：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一社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岡山県トラック協会 </a:t>
            </a:r>
            <a:endParaRPr kumimoji="1"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2000"/>
              </a:lnSpc>
            </a:pPr>
            <a:r>
              <a:rPr kumimoji="1"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指導課 　脇本・田中 </a:t>
            </a:r>
            <a:r>
              <a:rPr kumimoji="1" lang="en-US" altLang="ja-JP" sz="12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TEL 086-234-8211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1544065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251</TotalTime>
  <Words>369</Words>
  <Application>Microsoft Office PowerPoint</Application>
  <PresentationFormat>A4 210 x 297 mm</PresentationFormat>
  <Paragraphs>35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田中 宣宇</dc:creator>
  <cp:lastModifiedBy>Sidou03</cp:lastModifiedBy>
  <cp:revision>18</cp:revision>
  <cp:lastPrinted>2022-08-09T02:06:59Z</cp:lastPrinted>
  <dcterms:created xsi:type="dcterms:W3CDTF">2022-07-19T23:49:17Z</dcterms:created>
  <dcterms:modified xsi:type="dcterms:W3CDTF">2024-11-28T00:27:50Z</dcterms:modified>
</cp:coreProperties>
</file>